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handoutMasterIdLst>
    <p:handoutMasterId r:id="rId21"/>
  </p:handoutMasterIdLst>
  <p:sldIdLst>
    <p:sldId id="256" r:id="rId4"/>
    <p:sldId id="264" r:id="rId5"/>
    <p:sldId id="276" r:id="rId6"/>
    <p:sldId id="300" r:id="rId7"/>
    <p:sldId id="301" r:id="rId8"/>
    <p:sldId id="302" r:id="rId9"/>
    <p:sldId id="303" r:id="rId10"/>
    <p:sldId id="315" r:id="rId11"/>
    <p:sldId id="313" r:id="rId12"/>
    <p:sldId id="316" r:id="rId13"/>
    <p:sldId id="317" r:id="rId14"/>
    <p:sldId id="318" r:id="rId15"/>
    <p:sldId id="319" r:id="rId16"/>
    <p:sldId id="320" r:id="rId17"/>
    <p:sldId id="298" r:id="rId18"/>
    <p:sldId id="299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3" orient="horz" pos="1983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FED"/>
    <a:srgbClr val="3967DE"/>
    <a:srgbClr val="26A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9" autoAdjust="0"/>
    <p:restoredTop sz="94660"/>
  </p:normalViewPr>
  <p:slideViewPr>
    <p:cSldViewPr>
      <p:cViewPr>
        <p:scale>
          <a:sx n="100" d="100"/>
          <a:sy n="100" d="100"/>
        </p:scale>
        <p:origin x="1712" y="1260"/>
      </p:cViewPr>
      <p:guideLst>
        <p:guide orient="horz" pos="1620"/>
        <p:guide orient="horz" pos="19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B8D37-F2C9-4AA7-9088-A1D556DE4F32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7DA08-A421-428F-B2A2-13165CAF9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6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DAEFD-F0CA-40B0-91E7-913D9FD56239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E6118-A8F0-4C13-BF86-10944E62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3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70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6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79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38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0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4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77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2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4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228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E6118-A8F0-4C13-BF86-10944E626E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3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6179DE7-D0F5-4FCE-9D64-2210387C6D0C}"/>
              </a:ext>
            </a:extLst>
          </p:cNvPr>
          <p:cNvSpPr/>
          <p:nvPr userDrawn="1"/>
        </p:nvSpPr>
        <p:spPr>
          <a:xfrm>
            <a:off x="1691680" y="-5100"/>
            <a:ext cx="7286625" cy="4026569"/>
          </a:xfrm>
          <a:custGeom>
            <a:avLst/>
            <a:gdLst>
              <a:gd name="connsiteX0" fmla="*/ 0 w 7296150"/>
              <a:gd name="connsiteY0" fmla="*/ 0 h 4038600"/>
              <a:gd name="connsiteX1" fmla="*/ 523875 w 7296150"/>
              <a:gd name="connsiteY1" fmla="*/ 38100 h 4038600"/>
              <a:gd name="connsiteX2" fmla="*/ 7296150 w 7296150"/>
              <a:gd name="connsiteY2" fmla="*/ 4038600 h 4038600"/>
              <a:gd name="connsiteX3" fmla="*/ 0 w 7296150"/>
              <a:gd name="connsiteY3" fmla="*/ 0 h 4038600"/>
              <a:gd name="connsiteX0" fmla="*/ 0 w 7277100"/>
              <a:gd name="connsiteY0" fmla="*/ 0 h 4000500"/>
              <a:gd name="connsiteX1" fmla="*/ 504825 w 7277100"/>
              <a:gd name="connsiteY1" fmla="*/ 0 h 4000500"/>
              <a:gd name="connsiteX2" fmla="*/ 7277100 w 7277100"/>
              <a:gd name="connsiteY2" fmla="*/ 4000500 h 4000500"/>
              <a:gd name="connsiteX3" fmla="*/ 0 w 7277100"/>
              <a:gd name="connsiteY3" fmla="*/ 0 h 400050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26053"/>
              <a:gd name="connsiteX1" fmla="*/ 514350 w 7286625"/>
              <a:gd name="connsiteY1" fmla="*/ 19050 h 4026053"/>
              <a:gd name="connsiteX2" fmla="*/ 7286625 w 7286625"/>
              <a:gd name="connsiteY2" fmla="*/ 4019550 h 4026053"/>
              <a:gd name="connsiteX3" fmla="*/ 0 w 7286625"/>
              <a:gd name="connsiteY3" fmla="*/ 0 h 4026053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286"/>
              <a:gd name="connsiteX1" fmla="*/ 514350 w 7286625"/>
              <a:gd name="connsiteY1" fmla="*/ 19050 h 4029286"/>
              <a:gd name="connsiteX2" fmla="*/ 7286625 w 7286625"/>
              <a:gd name="connsiteY2" fmla="*/ 4019550 h 4029286"/>
              <a:gd name="connsiteX3" fmla="*/ 0 w 7286625"/>
              <a:gd name="connsiteY3" fmla="*/ 0 h 4029286"/>
              <a:gd name="connsiteX0" fmla="*/ 0 w 7286625"/>
              <a:gd name="connsiteY0" fmla="*/ 0 h 4030399"/>
              <a:gd name="connsiteX1" fmla="*/ 514350 w 7286625"/>
              <a:gd name="connsiteY1" fmla="*/ 19050 h 4030399"/>
              <a:gd name="connsiteX2" fmla="*/ 7286625 w 7286625"/>
              <a:gd name="connsiteY2" fmla="*/ 4019550 h 4030399"/>
              <a:gd name="connsiteX3" fmla="*/ 0 w 7286625"/>
              <a:gd name="connsiteY3" fmla="*/ 0 h 4030399"/>
              <a:gd name="connsiteX0" fmla="*/ 0 w 7286625"/>
              <a:gd name="connsiteY0" fmla="*/ 0 h 4030447"/>
              <a:gd name="connsiteX1" fmla="*/ 514350 w 7286625"/>
              <a:gd name="connsiteY1" fmla="*/ 19050 h 4030447"/>
              <a:gd name="connsiteX2" fmla="*/ 7286625 w 7286625"/>
              <a:gd name="connsiteY2" fmla="*/ 4019550 h 4030447"/>
              <a:gd name="connsiteX3" fmla="*/ 0 w 7286625"/>
              <a:gd name="connsiteY3" fmla="*/ 0 h 4030447"/>
              <a:gd name="connsiteX0" fmla="*/ 0 w 7286625"/>
              <a:gd name="connsiteY0" fmla="*/ 0 h 4030896"/>
              <a:gd name="connsiteX1" fmla="*/ 514350 w 7286625"/>
              <a:gd name="connsiteY1" fmla="*/ 19050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30896"/>
              <a:gd name="connsiteX1" fmla="*/ 514350 w 7286625"/>
              <a:gd name="connsiteY1" fmla="*/ 9525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26737"/>
              <a:gd name="connsiteX1" fmla="*/ 514350 w 7286625"/>
              <a:gd name="connsiteY1" fmla="*/ 9525 h 4026737"/>
              <a:gd name="connsiteX2" fmla="*/ 7286625 w 7286625"/>
              <a:gd name="connsiteY2" fmla="*/ 4019550 h 4026737"/>
              <a:gd name="connsiteX3" fmla="*/ 0 w 7286625"/>
              <a:gd name="connsiteY3" fmla="*/ 0 h 4026737"/>
              <a:gd name="connsiteX0" fmla="*/ 0 w 7286625"/>
              <a:gd name="connsiteY0" fmla="*/ 0 h 4026569"/>
              <a:gd name="connsiteX1" fmla="*/ 514350 w 7286625"/>
              <a:gd name="connsiteY1" fmla="*/ 9525 h 4026569"/>
              <a:gd name="connsiteX2" fmla="*/ 7286625 w 7286625"/>
              <a:gd name="connsiteY2" fmla="*/ 4019550 h 4026569"/>
              <a:gd name="connsiteX3" fmla="*/ 0 w 7286625"/>
              <a:gd name="connsiteY3" fmla="*/ 0 h 40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5" h="4026569">
                <a:moveTo>
                  <a:pt x="0" y="0"/>
                </a:moveTo>
                <a:lnTo>
                  <a:pt x="514350" y="9525"/>
                </a:lnTo>
                <a:cubicBezTo>
                  <a:pt x="685800" y="1990725"/>
                  <a:pt x="2171700" y="3810000"/>
                  <a:pt x="7286625" y="4019550"/>
                </a:cubicBezTo>
                <a:cubicBezTo>
                  <a:pt x="2543175" y="4156075"/>
                  <a:pt x="304800" y="228282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2" y="3003798"/>
            <a:ext cx="3240212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4155926"/>
            <a:ext cx="324021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1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6FFB94C-B84A-46A3-BF10-6C511C2C85D4}"/>
              </a:ext>
            </a:extLst>
          </p:cNvPr>
          <p:cNvSpPr/>
          <p:nvPr userDrawn="1"/>
        </p:nvSpPr>
        <p:spPr>
          <a:xfrm>
            <a:off x="1828799" y="-5100"/>
            <a:ext cx="7286625" cy="4010593"/>
          </a:xfrm>
          <a:custGeom>
            <a:avLst/>
            <a:gdLst>
              <a:gd name="connsiteX0" fmla="*/ 0 w 7296150"/>
              <a:gd name="connsiteY0" fmla="*/ 0 h 4038600"/>
              <a:gd name="connsiteX1" fmla="*/ 523875 w 7296150"/>
              <a:gd name="connsiteY1" fmla="*/ 38100 h 4038600"/>
              <a:gd name="connsiteX2" fmla="*/ 7296150 w 7296150"/>
              <a:gd name="connsiteY2" fmla="*/ 4038600 h 4038600"/>
              <a:gd name="connsiteX3" fmla="*/ 0 w 7296150"/>
              <a:gd name="connsiteY3" fmla="*/ 0 h 4038600"/>
              <a:gd name="connsiteX0" fmla="*/ 0 w 7277100"/>
              <a:gd name="connsiteY0" fmla="*/ 0 h 4000500"/>
              <a:gd name="connsiteX1" fmla="*/ 504825 w 7277100"/>
              <a:gd name="connsiteY1" fmla="*/ 0 h 4000500"/>
              <a:gd name="connsiteX2" fmla="*/ 7277100 w 7277100"/>
              <a:gd name="connsiteY2" fmla="*/ 4000500 h 4000500"/>
              <a:gd name="connsiteX3" fmla="*/ 0 w 7277100"/>
              <a:gd name="connsiteY3" fmla="*/ 0 h 400050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19550"/>
              <a:gd name="connsiteX1" fmla="*/ 514350 w 7286625"/>
              <a:gd name="connsiteY1" fmla="*/ 19050 h 4019550"/>
              <a:gd name="connsiteX2" fmla="*/ 7286625 w 7286625"/>
              <a:gd name="connsiteY2" fmla="*/ 4019550 h 4019550"/>
              <a:gd name="connsiteX3" fmla="*/ 0 w 7286625"/>
              <a:gd name="connsiteY3" fmla="*/ 0 h 4019550"/>
              <a:gd name="connsiteX0" fmla="*/ 0 w 7286625"/>
              <a:gd name="connsiteY0" fmla="*/ 0 h 4026053"/>
              <a:gd name="connsiteX1" fmla="*/ 514350 w 7286625"/>
              <a:gd name="connsiteY1" fmla="*/ 19050 h 4026053"/>
              <a:gd name="connsiteX2" fmla="*/ 7286625 w 7286625"/>
              <a:gd name="connsiteY2" fmla="*/ 4019550 h 4026053"/>
              <a:gd name="connsiteX3" fmla="*/ 0 w 7286625"/>
              <a:gd name="connsiteY3" fmla="*/ 0 h 4026053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856"/>
              <a:gd name="connsiteX1" fmla="*/ 514350 w 7286625"/>
              <a:gd name="connsiteY1" fmla="*/ 19050 h 4029856"/>
              <a:gd name="connsiteX2" fmla="*/ 7286625 w 7286625"/>
              <a:gd name="connsiteY2" fmla="*/ 4019550 h 4029856"/>
              <a:gd name="connsiteX3" fmla="*/ 0 w 7286625"/>
              <a:gd name="connsiteY3" fmla="*/ 0 h 4029856"/>
              <a:gd name="connsiteX0" fmla="*/ 0 w 7286625"/>
              <a:gd name="connsiteY0" fmla="*/ 0 h 4029286"/>
              <a:gd name="connsiteX1" fmla="*/ 514350 w 7286625"/>
              <a:gd name="connsiteY1" fmla="*/ 19050 h 4029286"/>
              <a:gd name="connsiteX2" fmla="*/ 7286625 w 7286625"/>
              <a:gd name="connsiteY2" fmla="*/ 4019550 h 4029286"/>
              <a:gd name="connsiteX3" fmla="*/ 0 w 7286625"/>
              <a:gd name="connsiteY3" fmla="*/ 0 h 4029286"/>
              <a:gd name="connsiteX0" fmla="*/ 0 w 7286625"/>
              <a:gd name="connsiteY0" fmla="*/ 0 h 4030399"/>
              <a:gd name="connsiteX1" fmla="*/ 514350 w 7286625"/>
              <a:gd name="connsiteY1" fmla="*/ 19050 h 4030399"/>
              <a:gd name="connsiteX2" fmla="*/ 7286625 w 7286625"/>
              <a:gd name="connsiteY2" fmla="*/ 4019550 h 4030399"/>
              <a:gd name="connsiteX3" fmla="*/ 0 w 7286625"/>
              <a:gd name="connsiteY3" fmla="*/ 0 h 4030399"/>
              <a:gd name="connsiteX0" fmla="*/ 0 w 7286625"/>
              <a:gd name="connsiteY0" fmla="*/ 0 h 4030447"/>
              <a:gd name="connsiteX1" fmla="*/ 514350 w 7286625"/>
              <a:gd name="connsiteY1" fmla="*/ 19050 h 4030447"/>
              <a:gd name="connsiteX2" fmla="*/ 7286625 w 7286625"/>
              <a:gd name="connsiteY2" fmla="*/ 4019550 h 4030447"/>
              <a:gd name="connsiteX3" fmla="*/ 0 w 7286625"/>
              <a:gd name="connsiteY3" fmla="*/ 0 h 4030447"/>
              <a:gd name="connsiteX0" fmla="*/ 0 w 7286625"/>
              <a:gd name="connsiteY0" fmla="*/ 0 h 4030896"/>
              <a:gd name="connsiteX1" fmla="*/ 514350 w 7286625"/>
              <a:gd name="connsiteY1" fmla="*/ 19050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30896"/>
              <a:gd name="connsiteX1" fmla="*/ 514350 w 7286625"/>
              <a:gd name="connsiteY1" fmla="*/ 9525 h 4030896"/>
              <a:gd name="connsiteX2" fmla="*/ 7286625 w 7286625"/>
              <a:gd name="connsiteY2" fmla="*/ 4019550 h 4030896"/>
              <a:gd name="connsiteX3" fmla="*/ 0 w 7286625"/>
              <a:gd name="connsiteY3" fmla="*/ 0 h 4030896"/>
              <a:gd name="connsiteX0" fmla="*/ 0 w 7286625"/>
              <a:gd name="connsiteY0" fmla="*/ 0 h 4026737"/>
              <a:gd name="connsiteX1" fmla="*/ 514350 w 7286625"/>
              <a:gd name="connsiteY1" fmla="*/ 9525 h 4026737"/>
              <a:gd name="connsiteX2" fmla="*/ 7286625 w 7286625"/>
              <a:gd name="connsiteY2" fmla="*/ 4019550 h 4026737"/>
              <a:gd name="connsiteX3" fmla="*/ 0 w 7286625"/>
              <a:gd name="connsiteY3" fmla="*/ 0 h 4026737"/>
              <a:gd name="connsiteX0" fmla="*/ 0 w 7286625"/>
              <a:gd name="connsiteY0" fmla="*/ 0 h 4026569"/>
              <a:gd name="connsiteX1" fmla="*/ 514350 w 7286625"/>
              <a:gd name="connsiteY1" fmla="*/ 9525 h 4026569"/>
              <a:gd name="connsiteX2" fmla="*/ 7286625 w 7286625"/>
              <a:gd name="connsiteY2" fmla="*/ 4019550 h 4026569"/>
              <a:gd name="connsiteX3" fmla="*/ 0 w 7286625"/>
              <a:gd name="connsiteY3" fmla="*/ 0 h 4026569"/>
              <a:gd name="connsiteX0" fmla="*/ 0 w 7286625"/>
              <a:gd name="connsiteY0" fmla="*/ 0 h 4007586"/>
              <a:gd name="connsiteX1" fmla="*/ 514350 w 7286625"/>
              <a:gd name="connsiteY1" fmla="*/ 9525 h 4007586"/>
              <a:gd name="connsiteX2" fmla="*/ 7286625 w 7286625"/>
              <a:gd name="connsiteY2" fmla="*/ 4000500 h 4007586"/>
              <a:gd name="connsiteX3" fmla="*/ 0 w 7286625"/>
              <a:gd name="connsiteY3" fmla="*/ 0 h 4007586"/>
              <a:gd name="connsiteX0" fmla="*/ 0 w 7286625"/>
              <a:gd name="connsiteY0" fmla="*/ 0 h 4011694"/>
              <a:gd name="connsiteX1" fmla="*/ 514350 w 7286625"/>
              <a:gd name="connsiteY1" fmla="*/ 9525 h 4011694"/>
              <a:gd name="connsiteX2" fmla="*/ 7286625 w 7286625"/>
              <a:gd name="connsiteY2" fmla="*/ 4000500 h 4011694"/>
              <a:gd name="connsiteX3" fmla="*/ 0 w 7286625"/>
              <a:gd name="connsiteY3" fmla="*/ 0 h 4011694"/>
              <a:gd name="connsiteX0" fmla="*/ 0 w 7286625"/>
              <a:gd name="connsiteY0" fmla="*/ 0 h 4010593"/>
              <a:gd name="connsiteX1" fmla="*/ 514350 w 7286625"/>
              <a:gd name="connsiteY1" fmla="*/ 9525 h 4010593"/>
              <a:gd name="connsiteX2" fmla="*/ 7286625 w 7286625"/>
              <a:gd name="connsiteY2" fmla="*/ 4000500 h 4010593"/>
              <a:gd name="connsiteX3" fmla="*/ 0 w 7286625"/>
              <a:gd name="connsiteY3" fmla="*/ 0 h 40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5" h="4010593">
                <a:moveTo>
                  <a:pt x="0" y="0"/>
                </a:moveTo>
                <a:lnTo>
                  <a:pt x="514350" y="9525"/>
                </a:lnTo>
                <a:cubicBezTo>
                  <a:pt x="685800" y="1990725"/>
                  <a:pt x="2171700" y="3790950"/>
                  <a:pt x="7286625" y="4000500"/>
                </a:cubicBezTo>
                <a:cubicBezTo>
                  <a:pt x="2562225" y="4165600"/>
                  <a:pt x="304800" y="22828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7620DE0-0A98-4621-A31C-3F83C507D1C1}"/>
              </a:ext>
            </a:extLst>
          </p:cNvPr>
          <p:cNvSpPr/>
          <p:nvPr userDrawn="1"/>
        </p:nvSpPr>
        <p:spPr>
          <a:xfrm>
            <a:off x="1717249" y="349877"/>
            <a:ext cx="7241060" cy="3745325"/>
          </a:xfrm>
          <a:custGeom>
            <a:avLst/>
            <a:gdLst>
              <a:gd name="connsiteX0" fmla="*/ 0 w 7239000"/>
              <a:gd name="connsiteY0" fmla="*/ 0 h 3733800"/>
              <a:gd name="connsiteX1" fmla="*/ 2047875 w 7239000"/>
              <a:gd name="connsiteY1" fmla="*/ 3486150 h 3733800"/>
              <a:gd name="connsiteX2" fmla="*/ 7239000 w 7239000"/>
              <a:gd name="connsiteY2" fmla="*/ 3733800 h 3733800"/>
              <a:gd name="connsiteX3" fmla="*/ 0 w 7239000"/>
              <a:gd name="connsiteY3" fmla="*/ 0 h 3733800"/>
              <a:gd name="connsiteX0" fmla="*/ 0 w 7239000"/>
              <a:gd name="connsiteY0" fmla="*/ 0 h 3733800"/>
              <a:gd name="connsiteX1" fmla="*/ 2047875 w 7239000"/>
              <a:gd name="connsiteY1" fmla="*/ 3486150 h 3733800"/>
              <a:gd name="connsiteX2" fmla="*/ 7239000 w 7239000"/>
              <a:gd name="connsiteY2" fmla="*/ 3733800 h 3733800"/>
              <a:gd name="connsiteX3" fmla="*/ 0 w 7239000"/>
              <a:gd name="connsiteY3" fmla="*/ 0 h 3733800"/>
              <a:gd name="connsiteX0" fmla="*/ 0 w 7239000"/>
              <a:gd name="connsiteY0" fmla="*/ 0 h 3917737"/>
              <a:gd name="connsiteX1" fmla="*/ 2047875 w 7239000"/>
              <a:gd name="connsiteY1" fmla="*/ 3486150 h 3917737"/>
              <a:gd name="connsiteX2" fmla="*/ 7239000 w 7239000"/>
              <a:gd name="connsiteY2" fmla="*/ 3733800 h 3917737"/>
              <a:gd name="connsiteX3" fmla="*/ 0 w 7239000"/>
              <a:gd name="connsiteY3" fmla="*/ 0 h 3917737"/>
              <a:gd name="connsiteX0" fmla="*/ 0 w 7239000"/>
              <a:gd name="connsiteY0" fmla="*/ 0 h 3917737"/>
              <a:gd name="connsiteX1" fmla="*/ 2047875 w 7239000"/>
              <a:gd name="connsiteY1" fmla="*/ 3486150 h 3917737"/>
              <a:gd name="connsiteX2" fmla="*/ 7239000 w 7239000"/>
              <a:gd name="connsiteY2" fmla="*/ 3733800 h 3917737"/>
              <a:gd name="connsiteX3" fmla="*/ 0 w 7239000"/>
              <a:gd name="connsiteY3" fmla="*/ 0 h 3917737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3800"/>
              <a:gd name="connsiteX1" fmla="*/ 7239000 w 7239000"/>
              <a:gd name="connsiteY1" fmla="*/ 3733800 h 3733800"/>
              <a:gd name="connsiteX2" fmla="*/ 0 w 7239000"/>
              <a:gd name="connsiteY2" fmla="*/ 0 h 3733800"/>
              <a:gd name="connsiteX0" fmla="*/ 0 w 7239000"/>
              <a:gd name="connsiteY0" fmla="*/ 0 h 3739418"/>
              <a:gd name="connsiteX1" fmla="*/ 7239000 w 7239000"/>
              <a:gd name="connsiteY1" fmla="*/ 3733800 h 3739418"/>
              <a:gd name="connsiteX2" fmla="*/ 0 w 7239000"/>
              <a:gd name="connsiteY2" fmla="*/ 0 h 3739418"/>
              <a:gd name="connsiteX0" fmla="*/ 0 w 7239000"/>
              <a:gd name="connsiteY0" fmla="*/ 0 h 3741985"/>
              <a:gd name="connsiteX1" fmla="*/ 7239000 w 7239000"/>
              <a:gd name="connsiteY1" fmla="*/ 3733800 h 3741985"/>
              <a:gd name="connsiteX2" fmla="*/ 0 w 7239000"/>
              <a:gd name="connsiteY2" fmla="*/ 0 h 3741985"/>
              <a:gd name="connsiteX0" fmla="*/ 0 w 7239000"/>
              <a:gd name="connsiteY0" fmla="*/ 0 h 3744767"/>
              <a:gd name="connsiteX1" fmla="*/ 7239000 w 7239000"/>
              <a:gd name="connsiteY1" fmla="*/ 3733800 h 3744767"/>
              <a:gd name="connsiteX2" fmla="*/ 0 w 7239000"/>
              <a:gd name="connsiteY2" fmla="*/ 0 h 3744767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716342"/>
              <a:gd name="connsiteX1" fmla="*/ 7172325 w 7172325"/>
              <a:gd name="connsiteY1" fmla="*/ 3705225 h 3716342"/>
              <a:gd name="connsiteX2" fmla="*/ 0 w 7172325"/>
              <a:gd name="connsiteY2" fmla="*/ 0 h 3716342"/>
              <a:gd name="connsiteX0" fmla="*/ 0 w 7172325"/>
              <a:gd name="connsiteY0" fmla="*/ 0 h 3995335"/>
              <a:gd name="connsiteX1" fmla="*/ 7172325 w 7172325"/>
              <a:gd name="connsiteY1" fmla="*/ 3705225 h 3995335"/>
              <a:gd name="connsiteX2" fmla="*/ 0 w 7172325"/>
              <a:gd name="connsiteY2" fmla="*/ 0 h 3995335"/>
              <a:gd name="connsiteX0" fmla="*/ 0 w 7172325"/>
              <a:gd name="connsiteY0" fmla="*/ 0 h 3995335"/>
              <a:gd name="connsiteX1" fmla="*/ 7172325 w 7172325"/>
              <a:gd name="connsiteY1" fmla="*/ 3705225 h 3995335"/>
              <a:gd name="connsiteX2" fmla="*/ 0 w 7172325"/>
              <a:gd name="connsiteY2" fmla="*/ 0 h 3995335"/>
              <a:gd name="connsiteX0" fmla="*/ 0 w 7172325"/>
              <a:gd name="connsiteY0" fmla="*/ 0 h 3927313"/>
              <a:gd name="connsiteX1" fmla="*/ 7172325 w 7172325"/>
              <a:gd name="connsiteY1" fmla="*/ 3705225 h 3927313"/>
              <a:gd name="connsiteX2" fmla="*/ 0 w 7172325"/>
              <a:gd name="connsiteY2" fmla="*/ 0 h 3927313"/>
              <a:gd name="connsiteX0" fmla="*/ 0 w 7172325"/>
              <a:gd name="connsiteY0" fmla="*/ 0 h 3705225"/>
              <a:gd name="connsiteX1" fmla="*/ 7172325 w 7172325"/>
              <a:gd name="connsiteY1" fmla="*/ 3705225 h 3705225"/>
              <a:gd name="connsiteX2" fmla="*/ 0 w 7172325"/>
              <a:gd name="connsiteY2" fmla="*/ 0 h 3705225"/>
              <a:gd name="connsiteX0" fmla="*/ 0 w 7172325"/>
              <a:gd name="connsiteY0" fmla="*/ 0 h 3975065"/>
              <a:gd name="connsiteX1" fmla="*/ 7172325 w 7172325"/>
              <a:gd name="connsiteY1" fmla="*/ 3705225 h 3975065"/>
              <a:gd name="connsiteX2" fmla="*/ 0 w 7172325"/>
              <a:gd name="connsiteY2" fmla="*/ 0 h 3975065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2763 w 7175088"/>
              <a:gd name="connsiteY0" fmla="*/ 0 h 3909670"/>
              <a:gd name="connsiteX1" fmla="*/ 7175088 w 7175088"/>
              <a:gd name="connsiteY1" fmla="*/ 3705225 h 3909670"/>
              <a:gd name="connsiteX2" fmla="*/ 2763 w 7175088"/>
              <a:gd name="connsiteY2" fmla="*/ 0 h 3909670"/>
              <a:gd name="connsiteX0" fmla="*/ 0 w 7172325"/>
              <a:gd name="connsiteY0" fmla="*/ 0 h 3892257"/>
              <a:gd name="connsiteX1" fmla="*/ 7172325 w 7172325"/>
              <a:gd name="connsiteY1" fmla="*/ 3705225 h 3892257"/>
              <a:gd name="connsiteX2" fmla="*/ 0 w 7172325"/>
              <a:gd name="connsiteY2" fmla="*/ 0 h 3892257"/>
              <a:gd name="connsiteX0" fmla="*/ 0 w 7172325"/>
              <a:gd name="connsiteY0" fmla="*/ 0 h 3713751"/>
              <a:gd name="connsiteX1" fmla="*/ 7172325 w 7172325"/>
              <a:gd name="connsiteY1" fmla="*/ 3705225 h 3713751"/>
              <a:gd name="connsiteX2" fmla="*/ 0 w 7172325"/>
              <a:gd name="connsiteY2" fmla="*/ 0 h 3713751"/>
              <a:gd name="connsiteX0" fmla="*/ 0 w 7172325"/>
              <a:gd name="connsiteY0" fmla="*/ 0 h 3719098"/>
              <a:gd name="connsiteX1" fmla="*/ 7172325 w 7172325"/>
              <a:gd name="connsiteY1" fmla="*/ 3705225 h 3719098"/>
              <a:gd name="connsiteX2" fmla="*/ 0 w 7172325"/>
              <a:gd name="connsiteY2" fmla="*/ 0 h 371909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18478"/>
              <a:gd name="connsiteX1" fmla="*/ 7172325 w 7172325"/>
              <a:gd name="connsiteY1" fmla="*/ 3705225 h 3718478"/>
              <a:gd name="connsiteX2" fmla="*/ 0 w 7172325"/>
              <a:gd name="connsiteY2" fmla="*/ 0 h 3718478"/>
              <a:gd name="connsiteX0" fmla="*/ 0 w 7172325"/>
              <a:gd name="connsiteY0" fmla="*/ 0 h 3728733"/>
              <a:gd name="connsiteX1" fmla="*/ 7172325 w 7172325"/>
              <a:gd name="connsiteY1" fmla="*/ 3705225 h 3728733"/>
              <a:gd name="connsiteX2" fmla="*/ 0 w 7172325"/>
              <a:gd name="connsiteY2" fmla="*/ 0 h 3728733"/>
              <a:gd name="connsiteX0" fmla="*/ 0 w 7172325"/>
              <a:gd name="connsiteY0" fmla="*/ 0 h 3722357"/>
              <a:gd name="connsiteX1" fmla="*/ 7172325 w 7172325"/>
              <a:gd name="connsiteY1" fmla="*/ 3705225 h 3722357"/>
              <a:gd name="connsiteX2" fmla="*/ 0 w 7172325"/>
              <a:gd name="connsiteY2" fmla="*/ 0 h 3722357"/>
              <a:gd name="connsiteX0" fmla="*/ 0 w 7162598"/>
              <a:gd name="connsiteY0" fmla="*/ 0 h 3722357"/>
              <a:gd name="connsiteX1" fmla="*/ 7162598 w 7162598"/>
              <a:gd name="connsiteY1" fmla="*/ 3705225 h 3722357"/>
              <a:gd name="connsiteX2" fmla="*/ 0 w 7162598"/>
              <a:gd name="connsiteY2" fmla="*/ 0 h 3722357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18466"/>
              <a:gd name="connsiteX1" fmla="*/ 7162598 w 7162598"/>
              <a:gd name="connsiteY1" fmla="*/ 3705225 h 3718466"/>
              <a:gd name="connsiteX2" fmla="*/ 0 w 7162598"/>
              <a:gd name="connsiteY2" fmla="*/ 0 h 3718466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8182"/>
              <a:gd name="connsiteX1" fmla="*/ 7162598 w 7162598"/>
              <a:gd name="connsiteY1" fmla="*/ 3705225 h 3738182"/>
              <a:gd name="connsiteX2" fmla="*/ 0 w 7162598"/>
              <a:gd name="connsiteY2" fmla="*/ 0 h 3738182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62598"/>
              <a:gd name="connsiteY0" fmla="*/ 0 h 3726589"/>
              <a:gd name="connsiteX1" fmla="*/ 7162598 w 7162598"/>
              <a:gd name="connsiteY1" fmla="*/ 3705225 h 3726589"/>
              <a:gd name="connsiteX2" fmla="*/ 0 w 7162598"/>
              <a:gd name="connsiteY2" fmla="*/ 0 h 3726589"/>
              <a:gd name="connsiteX0" fmla="*/ 0 w 7162598"/>
              <a:gd name="connsiteY0" fmla="*/ 0 h 3736839"/>
              <a:gd name="connsiteX1" fmla="*/ 7162598 w 7162598"/>
              <a:gd name="connsiteY1" fmla="*/ 3705225 h 3736839"/>
              <a:gd name="connsiteX2" fmla="*/ 0 w 7162598"/>
              <a:gd name="connsiteY2" fmla="*/ 0 h 3736839"/>
              <a:gd name="connsiteX0" fmla="*/ 0 w 7156562"/>
              <a:gd name="connsiteY0" fmla="*/ 0 h 3745687"/>
              <a:gd name="connsiteX1" fmla="*/ 7156562 w 7156562"/>
              <a:gd name="connsiteY1" fmla="*/ 3714279 h 3745687"/>
              <a:gd name="connsiteX2" fmla="*/ 0 w 7156562"/>
              <a:gd name="connsiteY2" fmla="*/ 0 h 3745687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36839"/>
              <a:gd name="connsiteX1" fmla="*/ 7247096 w 7247096"/>
              <a:gd name="connsiteY1" fmla="*/ 3705225 h 3736839"/>
              <a:gd name="connsiteX2" fmla="*/ 0 w 7247096"/>
              <a:gd name="connsiteY2" fmla="*/ 0 h 3736839"/>
              <a:gd name="connsiteX0" fmla="*/ 0 w 7247096"/>
              <a:gd name="connsiteY0" fmla="*/ 0 h 3745988"/>
              <a:gd name="connsiteX1" fmla="*/ 7247096 w 7247096"/>
              <a:gd name="connsiteY1" fmla="*/ 3705225 h 3745988"/>
              <a:gd name="connsiteX2" fmla="*/ 0 w 7247096"/>
              <a:gd name="connsiteY2" fmla="*/ 0 h 3745988"/>
              <a:gd name="connsiteX0" fmla="*/ 0 w 7247096"/>
              <a:gd name="connsiteY0" fmla="*/ 0 h 3745988"/>
              <a:gd name="connsiteX1" fmla="*/ 7247096 w 7247096"/>
              <a:gd name="connsiteY1" fmla="*/ 3705225 h 3745988"/>
              <a:gd name="connsiteX2" fmla="*/ 0 w 7247096"/>
              <a:gd name="connsiteY2" fmla="*/ 0 h 3745988"/>
              <a:gd name="connsiteX0" fmla="*/ 0 w 7247096"/>
              <a:gd name="connsiteY0" fmla="*/ 0 h 3742385"/>
              <a:gd name="connsiteX1" fmla="*/ 7247096 w 7247096"/>
              <a:gd name="connsiteY1" fmla="*/ 3705225 h 3742385"/>
              <a:gd name="connsiteX2" fmla="*/ 0 w 7247096"/>
              <a:gd name="connsiteY2" fmla="*/ 0 h 374238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  <a:gd name="connsiteX0" fmla="*/ 0 w 7241060"/>
              <a:gd name="connsiteY0" fmla="*/ 0 h 3745325"/>
              <a:gd name="connsiteX1" fmla="*/ 7241060 w 7241060"/>
              <a:gd name="connsiteY1" fmla="*/ 3708243 h 3745325"/>
              <a:gd name="connsiteX2" fmla="*/ 0 w 7241060"/>
              <a:gd name="connsiteY2" fmla="*/ 0 h 374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1060" h="3745325">
                <a:moveTo>
                  <a:pt x="0" y="0"/>
                </a:moveTo>
                <a:cubicBezTo>
                  <a:pt x="698112" y="2619307"/>
                  <a:pt x="3122351" y="3745804"/>
                  <a:pt x="7241060" y="3708243"/>
                </a:cubicBezTo>
                <a:cubicBezTo>
                  <a:pt x="3402389" y="3964568"/>
                  <a:pt x="561837" y="290944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7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338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70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265800" y="470456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120829" y="306701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859357" y="1329877"/>
            <a:ext cx="1664849" cy="166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18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7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338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9552" y="3291830"/>
            <a:ext cx="4032448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170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0000" y="360001"/>
            <a:ext cx="2700000" cy="442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077724" y="360001"/>
            <a:ext cx="2700000" cy="442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18862" y="360001"/>
            <a:ext cx="2700000" cy="442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835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69922" y="1869672"/>
            <a:ext cx="1404156" cy="140415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316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982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2589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08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12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304000" y="1851672"/>
            <a:ext cx="2232000" cy="288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70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83048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83048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97379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11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38459" y="1274642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25165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382123" y="1274642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38459" y="2964646"/>
            <a:ext cx="1987177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25165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82123" y="2964646"/>
            <a:ext cx="1757238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272646"/>
            <a:ext cx="3644522" cy="33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943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483768" y="1923678"/>
            <a:ext cx="6660232" cy="12961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27522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87290" y="1050072"/>
            <a:ext cx="2980688" cy="29806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0570" y="2181679"/>
            <a:ext cx="495343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90570" y="2655255"/>
            <a:ext cx="49534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75806"/>
            <a:ext cx="9144000" cy="165618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3674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01280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731990"/>
            <a:ext cx="9144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4658520"/>
            <a:ext cx="9144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244765" y="5071"/>
            <a:ext cx="1394746" cy="5147938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2602516" y="-3535"/>
            <a:ext cx="1145801" cy="5154958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37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7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918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7886599" cy="515145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123478"/>
            <a:ext cx="867645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699542"/>
            <a:ext cx="867645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4272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532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138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49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577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183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1223021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1361169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18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0" r:id="rId5"/>
    <p:sldLayoutId id="2147483655" r:id="rId6"/>
    <p:sldLayoutId id="2147483662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68" r:id="rId13"/>
    <p:sldLayoutId id="2147483671" r:id="rId14"/>
    <p:sldLayoutId id="2147483669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oulfesta.com/main_eve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ngang.seoul.go.kr/www/eventMng/list.do?mid=538" TargetMode="External"/><Relationship Id="rId5" Type="http://schemas.openxmlformats.org/officeDocument/2006/relationships/hyperlink" Target="https://www.seoul.go.kr/thismteventfstvl/list.do" TargetMode="External"/><Relationship Id="rId4" Type="http://schemas.openxmlformats.org/officeDocument/2006/relationships/hyperlink" Target="https://festival.seoul.go.k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축제 트렌드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전통 문화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A962A-0FD6-6C41-75CF-7C6BE336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8756"/>
            <a:ext cx="3432579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6433B-4A50-18BD-7A77-C005C694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91" y="0"/>
            <a:ext cx="36627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전통 문화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60F3A-8840-8F2A-8D2A-C08B88E9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0"/>
            <a:ext cx="3149931" cy="514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28ADE1-BCB6-2A96-BF34-C4E6D730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635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7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전통 문화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7A1F7D-2402-B7D5-1793-F84B1CC4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598"/>
            <a:ext cx="9144000" cy="3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전통 문화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EC85F-D1DF-340D-1ACD-52DA560E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828"/>
            <a:ext cx="9144000" cy="30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9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전통 문화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9A82A-81CC-5D75-1A1E-380F1FD9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0"/>
            <a:ext cx="3688357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9E4878-0DA1-F440-F6A6-4410DBC7E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53" y="0"/>
            <a:ext cx="3619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251521" y="67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트렌드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1" y="730900"/>
            <a:ext cx="8137462" cy="43396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방문객은 외지인 비율이 현지인 만큼 높게 나타남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근거리 방문객 중심임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외지인은 현지인보다 축제 기간 중 소비 경향이 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방문객은 고령층 비율이 늘어나는 추세임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대 방문객 비율이 높은 축제는 커피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음악 등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트렌디한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키워드를 사용함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방문객은 여성 비율이 남성보다 높음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방문 기간은 당일이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70%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이상 나타남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방문객은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명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명 정도가 축제에 대한 만족감을 나타냄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축제는 크게 문화 예술 분야와 전통 문화 분야로 나눌 수 있음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음악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해맞이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자연환경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영화 축제 만족도가 높게 나타남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축제의 핵심 요인은 유희성과 체험임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재방문 의사에는 유희성과 환대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서비스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가 중요한 요인임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71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자료</a:t>
            </a:r>
          </a:p>
        </p:txBody>
      </p:sp>
      <p:sp>
        <p:nvSpPr>
          <p:cNvPr id="4" name="TextBox 10"/>
          <p:cNvSpPr txBox="1"/>
          <p:nvPr/>
        </p:nvSpPr>
        <p:spPr bwMode="auto">
          <a:xfrm rot="16200000">
            <a:off x="-952325" y="2954609"/>
            <a:ext cx="3435548" cy="307777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8289" y="2062060"/>
            <a:ext cx="3523711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김경선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 Kim Kyung-sun ),and </a:t>
            </a:r>
            <a:r>
              <a:rPr lang="ko-KR" altLang="en-US" sz="1000" i="0" dirty="0" err="1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서구원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 Suh Koo-won ). "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지역축제유형에 따른 축제성공요인 영향 비교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." 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한국디자인포럼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29.- (2010): 147-157.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endParaRPr lang="en-US" altLang="ko-KR" sz="1000" i="0" dirty="0"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이혜경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 Lee Hye-</a:t>
            </a:r>
            <a:r>
              <a:rPr lang="en-US" altLang="ko-KR" sz="1000" i="0" dirty="0" err="1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kyoung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). "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지역축제와 </a:t>
            </a:r>
            <a:r>
              <a:rPr lang="ko-KR" altLang="en-US" sz="1000" i="0" dirty="0" err="1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문화콘텐츠의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실현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." 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韓國思想과 文化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89.- (2017): 385-410.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l"/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엠브레인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트렌드모니터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en-US" altLang="ko-KR" sz="1000" i="0" u="none" strike="noStrike" baseline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TK_201202_NW_0817  </a:t>
            </a:r>
            <a:r>
              <a:rPr lang="ko-KR" altLang="en-US" sz="1000" i="0" u="none" strike="noStrike" baseline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지역축제 관련 조사</a:t>
            </a:r>
            <a:endParaRPr lang="en-US" altLang="ko-KR" sz="1000" i="0" u="none" strike="noStrike" baseline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문화체육관광부와 한국관광공사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100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년 문화관광축제 빅데이터 분석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extBox 10"/>
          <p:cNvSpPr txBox="1"/>
          <p:nvPr/>
        </p:nvSpPr>
        <p:spPr bwMode="auto">
          <a:xfrm rot="16200000">
            <a:off x="3152131" y="2954609"/>
            <a:ext cx="3435548" cy="307777"/>
          </a:xfrm>
          <a:prstGeom prst="rect">
            <a:avLst/>
          </a:prstGeom>
          <a:solidFill>
            <a:schemeClr val="accent3"/>
          </a:solidFill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</a:t>
            </a:r>
            <a:endParaRPr lang="ko-KR" altLang="en-US" sz="1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8064" y="1769669"/>
            <a:ext cx="3523711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서울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페스타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2023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  <a:hlinkClick r:id="rId3"/>
              </a:rPr>
              <a:t>https://seoulfesta.com/main_event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서울특별시 축제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  <a:hlinkClick r:id="rId4"/>
              </a:rPr>
              <a:t>https://festival.seoul.go.kr/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서울특별시 이달의 행사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  <a:hlinkClick r:id="rId5"/>
              </a:rPr>
              <a:t>https://www.seoul.go.kr/thismteventfstvl/list.do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서울특별시 한강공원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  <a:hlinkClick r:id="rId6"/>
              </a:rPr>
              <a:t>https://hangang.seoul.go.kr/www/eventMng/list.do?mid=538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2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한국 관광 공사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algn="just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축제 분석 자료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EE8325-31C6-3633-803B-65FAB804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140"/>
            <a:ext cx="2339034" cy="23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419389" y="411510"/>
            <a:ext cx="2808312" cy="15841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특성 분석 주요 결과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986" y="1969316"/>
            <a:ext cx="2664854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기간 방문객 수는 현지인보다 외지인 비율이 더 높음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외국인 방문객은 증가하는 추세지만 비율이 미미함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전체적으로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50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대 비율이 가장 높으며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60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대 이상 고령층 방문객 비율이 증가하는 추세임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축제 기간 소비액은 현지인보다 외지인 비율이 더 높음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외지인 방문객은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30km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이내 근거리가 가장 높으며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거리가 멀수록 방문비중이 낮아짐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22" name="_x531710368">
            <a:extLst>
              <a:ext uri="{FF2B5EF4-FFF2-40B4-BE49-F238E27FC236}">
                <a16:creationId xmlns:a16="http://schemas.microsoft.com/office/drawing/2014/main" id="{7FD49C42-EA1B-B0AE-9BE3-81089A1D7B8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3950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531706624">
            <a:extLst>
              <a:ext uri="{FF2B5EF4-FFF2-40B4-BE49-F238E27FC236}">
                <a16:creationId xmlns:a16="http://schemas.microsoft.com/office/drawing/2014/main" id="{1A0DDAF0-596E-3FF2-7417-41E7892313B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63" y="3835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531682288">
            <a:extLst>
              <a:ext uri="{FF2B5EF4-FFF2-40B4-BE49-F238E27FC236}">
                <a16:creationId xmlns:a16="http://schemas.microsoft.com/office/drawing/2014/main" id="{385B51AF-B066-303A-EC9C-E0F17A0DC01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63" y="281207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531697408">
            <a:extLst>
              <a:ext uri="{FF2B5EF4-FFF2-40B4-BE49-F238E27FC236}">
                <a16:creationId xmlns:a16="http://schemas.microsoft.com/office/drawing/2014/main" id="{E4798869-E774-BC39-85E8-D0911EC14F3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27" y="281207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274547-2119-F6FD-A2D5-63132CF260F1}"/>
              </a:ext>
            </a:extLst>
          </p:cNvPr>
          <p:cNvSpPr txBox="1"/>
          <p:nvPr/>
        </p:nvSpPr>
        <p:spPr>
          <a:xfrm>
            <a:off x="3433977" y="2221051"/>
            <a:ext cx="19048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지역별 방문객 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336ED0-12A1-E2C4-F409-505F51C52743}"/>
              </a:ext>
            </a:extLst>
          </p:cNvPr>
          <p:cNvSpPr txBox="1"/>
          <p:nvPr/>
        </p:nvSpPr>
        <p:spPr>
          <a:xfrm>
            <a:off x="6384863" y="2220787"/>
            <a:ext cx="19048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연령별 방문객 비율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7E81BD-D52F-2036-7356-23CB4428502E}"/>
              </a:ext>
            </a:extLst>
          </p:cNvPr>
          <p:cNvSpPr txBox="1"/>
          <p:nvPr/>
        </p:nvSpPr>
        <p:spPr>
          <a:xfrm>
            <a:off x="3432527" y="4665605"/>
            <a:ext cx="19048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지역별 평균소비 지출액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404CD0-CA7F-FE18-3DF4-C853556995A6}"/>
              </a:ext>
            </a:extLst>
          </p:cNvPr>
          <p:cNvSpPr txBox="1"/>
          <p:nvPr/>
        </p:nvSpPr>
        <p:spPr>
          <a:xfrm>
            <a:off x="6384863" y="4573272"/>
            <a:ext cx="1904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외지인 거리 별 유입 지역</a:t>
            </a:r>
          </a:p>
        </p:txBody>
      </p:sp>
    </p:spTree>
    <p:extLst>
      <p:ext uri="{BB962C8B-B14F-4D97-AF65-F5344CB8AC3E}">
        <p14:creationId xmlns:p14="http://schemas.microsoft.com/office/powerpoint/2010/main" val="239182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축제 트렌드</a:t>
            </a:r>
          </a:p>
        </p:txBody>
      </p:sp>
    </p:spTree>
    <p:extLst>
      <p:ext uri="{BB962C8B-B14F-4D97-AF65-F5344CB8AC3E}">
        <p14:creationId xmlns:p14="http://schemas.microsoft.com/office/powerpoint/2010/main" val="132543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EFE789-8EFB-77EF-C796-AB843E09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2" y="0"/>
            <a:ext cx="7838035" cy="5143500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88F9FB-1C1A-8178-A0C7-2A2900BB179F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문화 예술</a:t>
            </a:r>
          </a:p>
        </p:txBody>
      </p:sp>
    </p:spTree>
    <p:extLst>
      <p:ext uri="{BB962C8B-B14F-4D97-AF65-F5344CB8AC3E}">
        <p14:creationId xmlns:p14="http://schemas.microsoft.com/office/powerpoint/2010/main" val="186535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A5142E-51EF-53E8-56D4-D33309E5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1" y="0"/>
            <a:ext cx="7670258" cy="51435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F7430C-67F5-03D8-35D8-7C405FB55C50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문화 예술</a:t>
            </a:r>
          </a:p>
        </p:txBody>
      </p:sp>
    </p:spTree>
    <p:extLst>
      <p:ext uri="{BB962C8B-B14F-4D97-AF65-F5344CB8AC3E}">
        <p14:creationId xmlns:p14="http://schemas.microsoft.com/office/powerpoint/2010/main" val="11473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FD9AB8-9DBE-30EB-2675-CC97E4BD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52" y="0"/>
            <a:ext cx="7186895" cy="514350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286CB49-0BD0-D966-7B25-F2DBBAF2CEE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문화 예술</a:t>
            </a:r>
          </a:p>
        </p:txBody>
      </p:sp>
    </p:spTree>
    <p:extLst>
      <p:ext uri="{BB962C8B-B14F-4D97-AF65-F5344CB8AC3E}">
        <p14:creationId xmlns:p14="http://schemas.microsoft.com/office/powerpoint/2010/main" val="39200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문화 예술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1E07C-68E5-2262-B3D3-D2E70B5B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896"/>
            <a:ext cx="9144000" cy="43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5EA1ABE-6FCA-D1FD-97A5-9EC8D6673AAE}"/>
              </a:ext>
            </a:extLst>
          </p:cNvPr>
          <p:cNvSpPr txBox="1">
            <a:spLocks/>
          </p:cNvSpPr>
          <p:nvPr/>
        </p:nvSpPr>
        <p:spPr>
          <a:xfrm>
            <a:off x="-21530" y="0"/>
            <a:ext cx="2880320" cy="9148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문화 예술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6511EF-C5CD-3574-3078-94CD5F38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0"/>
            <a:ext cx="3750300" cy="514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5FC17-30DD-2B4B-5FE7-B405209F0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29" y="8880"/>
            <a:ext cx="3269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9153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369</Words>
  <Application>Microsoft Office PowerPoint</Application>
  <PresentationFormat>화면 슬라이드 쇼(16:9)</PresentationFormat>
  <Paragraphs>84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HY헤드라인M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문무현</cp:lastModifiedBy>
  <cp:revision>115</cp:revision>
  <dcterms:created xsi:type="dcterms:W3CDTF">2016-12-05T23:26:54Z</dcterms:created>
  <dcterms:modified xsi:type="dcterms:W3CDTF">2023-10-02T08:21:36Z</dcterms:modified>
</cp:coreProperties>
</file>